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</p:sldMasterIdLst>
  <p:notesMasterIdLst>
    <p:notesMasterId r:id="rId11"/>
  </p:notesMasterIdLst>
  <p:sldIdLst>
    <p:sldId id="256" r:id="rId2"/>
    <p:sldId id="262" r:id="rId3"/>
    <p:sldId id="276" r:id="rId4"/>
    <p:sldId id="269" r:id="rId5"/>
    <p:sldId id="278" r:id="rId6"/>
    <p:sldId id="264" r:id="rId7"/>
    <p:sldId id="272" r:id="rId8"/>
    <p:sldId id="268" r:id="rId9"/>
    <p:sldId id="277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8297A7-6EBA-4282-90AD-A313BEEB965C}" v="17" dt="2021-04-02T23:59:33.8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0483" autoAdjust="0"/>
  </p:normalViewPr>
  <p:slideViewPr>
    <p:cSldViewPr snapToGrid="0">
      <p:cViewPr varScale="1">
        <p:scale>
          <a:sx n="44" d="100"/>
          <a:sy n="44" d="100"/>
        </p:scale>
        <p:origin x="714" y="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an" userId="d86ea582665f3548" providerId="LiveId" clId="{A28297A7-6EBA-4282-90AD-A313BEEB965C}"/>
    <pc:docChg chg="custSel modSld">
      <pc:chgData name="Sean" userId="d86ea582665f3548" providerId="LiveId" clId="{A28297A7-6EBA-4282-90AD-A313BEEB965C}" dt="2021-04-03T00:00:24.253" v="569" actId="122"/>
      <pc:docMkLst>
        <pc:docMk/>
      </pc:docMkLst>
      <pc:sldChg chg="modSp mod">
        <pc:chgData name="Sean" userId="d86ea582665f3548" providerId="LiveId" clId="{A28297A7-6EBA-4282-90AD-A313BEEB965C}" dt="2021-04-02T22:15:21.816" v="0" actId="20577"/>
        <pc:sldMkLst>
          <pc:docMk/>
          <pc:sldMk cId="84541317" sldId="262"/>
        </pc:sldMkLst>
        <pc:spChg chg="mod">
          <ac:chgData name="Sean" userId="d86ea582665f3548" providerId="LiveId" clId="{A28297A7-6EBA-4282-90AD-A313BEEB965C}" dt="2021-04-02T22:15:21.816" v="0" actId="20577"/>
          <ac:spMkLst>
            <pc:docMk/>
            <pc:sldMk cId="84541317" sldId="262"/>
            <ac:spMk id="10" creationId="{1DA9E175-0648-467A-BD9D-FD10B01F4E92}"/>
          </ac:spMkLst>
        </pc:spChg>
      </pc:sldChg>
      <pc:sldChg chg="addSp modSp mod">
        <pc:chgData name="Sean" userId="d86ea582665f3548" providerId="LiveId" clId="{A28297A7-6EBA-4282-90AD-A313BEEB965C}" dt="2021-04-02T23:48:22.470" v="517" actId="208"/>
        <pc:sldMkLst>
          <pc:docMk/>
          <pc:sldMk cId="3069403909" sldId="264"/>
        </pc:sldMkLst>
        <pc:spChg chg="add mod">
          <ac:chgData name="Sean" userId="d86ea582665f3548" providerId="LiveId" clId="{A28297A7-6EBA-4282-90AD-A313BEEB965C}" dt="2021-04-02T23:48:22.470" v="517" actId="208"/>
          <ac:spMkLst>
            <pc:docMk/>
            <pc:sldMk cId="3069403909" sldId="264"/>
            <ac:spMk id="2" creationId="{E396DFCB-B6ED-4A1E-A586-398004774FE4}"/>
          </ac:spMkLst>
        </pc:spChg>
        <pc:picChg chg="mod">
          <ac:chgData name="Sean" userId="d86ea582665f3548" providerId="LiveId" clId="{A28297A7-6EBA-4282-90AD-A313BEEB965C}" dt="2021-04-02T23:47:48.137" v="514" actId="1076"/>
          <ac:picMkLst>
            <pc:docMk/>
            <pc:sldMk cId="3069403909" sldId="264"/>
            <ac:picMk id="10" creationId="{F2E4774F-967B-4917-B174-C10B010B7FAE}"/>
          </ac:picMkLst>
        </pc:picChg>
        <pc:picChg chg="mod">
          <ac:chgData name="Sean" userId="d86ea582665f3548" providerId="LiveId" clId="{A28297A7-6EBA-4282-90AD-A313BEEB965C}" dt="2021-04-02T23:47:30.943" v="512" actId="1076"/>
          <ac:picMkLst>
            <pc:docMk/>
            <pc:sldMk cId="3069403909" sldId="264"/>
            <ac:picMk id="20" creationId="{ED429CB5-9E55-4908-893A-23D45CF5BBFD}"/>
          </ac:picMkLst>
        </pc:picChg>
      </pc:sldChg>
      <pc:sldChg chg="modSp mod">
        <pc:chgData name="Sean" userId="d86ea582665f3548" providerId="LiveId" clId="{A28297A7-6EBA-4282-90AD-A313BEEB965C}" dt="2021-04-02T23:55:27.555" v="518" actId="313"/>
        <pc:sldMkLst>
          <pc:docMk/>
          <pc:sldMk cId="541516618" sldId="268"/>
        </pc:sldMkLst>
        <pc:spChg chg="mod">
          <ac:chgData name="Sean" userId="d86ea582665f3548" providerId="LiveId" clId="{A28297A7-6EBA-4282-90AD-A313BEEB965C}" dt="2021-04-02T23:55:27.555" v="518" actId="313"/>
          <ac:spMkLst>
            <pc:docMk/>
            <pc:sldMk cId="541516618" sldId="268"/>
            <ac:spMk id="9" creationId="{18C4EB04-0CFA-43D7-B31A-64477EBBD062}"/>
          </ac:spMkLst>
        </pc:spChg>
      </pc:sldChg>
      <pc:sldChg chg="modSp mod">
        <pc:chgData name="Sean" userId="d86ea582665f3548" providerId="LiveId" clId="{A28297A7-6EBA-4282-90AD-A313BEEB965C}" dt="2021-04-02T22:38:01.567" v="499" actId="20577"/>
        <pc:sldMkLst>
          <pc:docMk/>
          <pc:sldMk cId="3617742927" sldId="276"/>
        </pc:sldMkLst>
        <pc:spChg chg="mod">
          <ac:chgData name="Sean" userId="d86ea582665f3548" providerId="LiveId" clId="{A28297A7-6EBA-4282-90AD-A313BEEB965C}" dt="2021-04-02T22:38:01.567" v="499" actId="20577"/>
          <ac:spMkLst>
            <pc:docMk/>
            <pc:sldMk cId="3617742927" sldId="276"/>
            <ac:spMk id="10" creationId="{1DA9E175-0648-467A-BD9D-FD10B01F4E92}"/>
          </ac:spMkLst>
        </pc:spChg>
      </pc:sldChg>
      <pc:sldChg chg="addSp modSp mod">
        <pc:chgData name="Sean" userId="d86ea582665f3548" providerId="LiveId" clId="{A28297A7-6EBA-4282-90AD-A313BEEB965C}" dt="2021-04-03T00:00:24.253" v="569" actId="122"/>
        <pc:sldMkLst>
          <pc:docMk/>
          <pc:sldMk cId="2518109802" sldId="278"/>
        </pc:sldMkLst>
        <pc:spChg chg="add mod">
          <ac:chgData name="Sean" userId="d86ea582665f3548" providerId="LiveId" clId="{A28297A7-6EBA-4282-90AD-A313BEEB965C}" dt="2021-04-03T00:00:24.253" v="569" actId="122"/>
          <ac:spMkLst>
            <pc:docMk/>
            <pc:sldMk cId="2518109802" sldId="278"/>
            <ac:spMk id="2" creationId="{FADD9D66-AE74-4329-9F74-69978AAB6348}"/>
          </ac:spMkLst>
        </pc:spChg>
        <pc:picChg chg="mod">
          <ac:chgData name="Sean" userId="d86ea582665f3548" providerId="LiveId" clId="{A28297A7-6EBA-4282-90AD-A313BEEB965C}" dt="2021-04-02T22:56:00.006" v="502" actId="14826"/>
          <ac:picMkLst>
            <pc:docMk/>
            <pc:sldMk cId="2518109802" sldId="278"/>
            <ac:picMk id="6" creationId="{5D6F3F9A-C6B5-41E1-BBF7-9011785DB562}"/>
          </ac:picMkLst>
        </pc:picChg>
      </pc:sldChg>
    </pc:docChg>
  </pc:docChgLst>
  <pc:docChgLst>
    <pc:chgData name="Sean D" userId="d86ea582665f3548" providerId="LiveId" clId="{A28297A7-6EBA-4282-90AD-A313BEEB965C}"/>
    <pc:docChg chg="undo custSel addSld delSld modSld">
      <pc:chgData name="Sean D" userId="d86ea582665f3548" providerId="LiveId" clId="{A28297A7-6EBA-4282-90AD-A313BEEB965C}" dt="2021-04-02T02:42:31.318" v="2405" actId="14100"/>
      <pc:docMkLst>
        <pc:docMk/>
      </pc:docMkLst>
      <pc:sldChg chg="addSp delSp modSp mod">
        <pc:chgData name="Sean D" userId="d86ea582665f3548" providerId="LiveId" clId="{A28297A7-6EBA-4282-90AD-A313BEEB965C}" dt="2021-04-02T02:42:31.318" v="2405" actId="14100"/>
        <pc:sldMkLst>
          <pc:docMk/>
          <pc:sldMk cId="2571805890" sldId="256"/>
        </pc:sldMkLst>
        <pc:spChg chg="mod">
          <ac:chgData name="Sean D" userId="d86ea582665f3548" providerId="LiveId" clId="{A28297A7-6EBA-4282-90AD-A313BEEB965C}" dt="2021-03-24T19:19:07.420" v="270" actId="20577"/>
          <ac:spMkLst>
            <pc:docMk/>
            <pc:sldMk cId="2571805890" sldId="256"/>
            <ac:spMk id="2" creationId="{B543A045-01F4-4A87-BDE7-B27C6CAABB27}"/>
          </ac:spMkLst>
        </pc:spChg>
        <pc:spChg chg="mod">
          <ac:chgData name="Sean D" userId="d86ea582665f3548" providerId="LiveId" clId="{A28297A7-6EBA-4282-90AD-A313BEEB965C}" dt="2021-04-01T20:16:26.067" v="2364" actId="20577"/>
          <ac:spMkLst>
            <pc:docMk/>
            <pc:sldMk cId="2571805890" sldId="256"/>
            <ac:spMk id="3" creationId="{93B2A03B-B504-4141-93E0-3B9FC4E0E974}"/>
          </ac:spMkLst>
        </pc:spChg>
        <pc:picChg chg="add mod ord">
          <ac:chgData name="Sean D" userId="d86ea582665f3548" providerId="LiveId" clId="{A28297A7-6EBA-4282-90AD-A313BEEB965C}" dt="2021-04-02T02:42:31.318" v="2405" actId="14100"/>
          <ac:picMkLst>
            <pc:docMk/>
            <pc:sldMk cId="2571805890" sldId="256"/>
            <ac:picMk id="5" creationId="{0EBDBAF9-BC00-4488-842D-C8C6904C0283}"/>
          </ac:picMkLst>
        </pc:picChg>
        <pc:picChg chg="mod">
          <ac:chgData name="Sean D" userId="d86ea582665f3548" providerId="LiveId" clId="{A28297A7-6EBA-4282-90AD-A313BEEB965C}" dt="2021-04-01T19:03:44.747" v="2305" actId="1076"/>
          <ac:picMkLst>
            <pc:docMk/>
            <pc:sldMk cId="2571805890" sldId="256"/>
            <ac:picMk id="6" creationId="{1DDBE2AD-000B-45EB-B6E3-E1AC34BB5AA4}"/>
          </ac:picMkLst>
        </pc:picChg>
        <pc:picChg chg="add del mod">
          <ac:chgData name="Sean D" userId="d86ea582665f3548" providerId="LiveId" clId="{A28297A7-6EBA-4282-90AD-A313BEEB965C}" dt="2021-04-01T19:00:08.933" v="2303" actId="478"/>
          <ac:picMkLst>
            <pc:docMk/>
            <pc:sldMk cId="2571805890" sldId="256"/>
            <ac:picMk id="7" creationId="{A86FF0D1-764A-470F-81F4-B80C61F23138}"/>
          </ac:picMkLst>
        </pc:picChg>
        <pc:picChg chg="mod">
          <ac:chgData name="Sean D" userId="d86ea582665f3548" providerId="LiveId" clId="{A28297A7-6EBA-4282-90AD-A313BEEB965C}" dt="2021-04-01T20:17:21.467" v="2371" actId="1076"/>
          <ac:picMkLst>
            <pc:docMk/>
            <pc:sldMk cId="2571805890" sldId="256"/>
            <ac:picMk id="9" creationId="{D2087345-16AD-4F5B-ACBE-1B442051CC11}"/>
          </ac:picMkLst>
        </pc:picChg>
        <pc:picChg chg="add mod">
          <ac:chgData name="Sean D" userId="d86ea582665f3548" providerId="LiveId" clId="{A28297A7-6EBA-4282-90AD-A313BEEB965C}" dt="2021-04-01T20:17:03.586" v="2370" actId="1076"/>
          <ac:picMkLst>
            <pc:docMk/>
            <pc:sldMk cId="2571805890" sldId="256"/>
            <ac:picMk id="10" creationId="{57AF70FC-B237-4C8F-963E-E1D9B4647EE7}"/>
          </ac:picMkLst>
        </pc:picChg>
      </pc:sldChg>
      <pc:sldChg chg="modSp mod">
        <pc:chgData name="Sean D" userId="d86ea582665f3548" providerId="LiveId" clId="{A28297A7-6EBA-4282-90AD-A313BEEB965C}" dt="2021-04-01T20:17:58.163" v="2383" actId="27636"/>
        <pc:sldMkLst>
          <pc:docMk/>
          <pc:sldMk cId="84541317" sldId="262"/>
        </pc:sldMkLst>
        <pc:spChg chg="mod">
          <ac:chgData name="Sean D" userId="d86ea582665f3548" providerId="LiveId" clId="{A28297A7-6EBA-4282-90AD-A313BEEB965C}" dt="2021-03-30T20:36:39.598" v="1149" actId="20577"/>
          <ac:spMkLst>
            <pc:docMk/>
            <pc:sldMk cId="84541317" sldId="262"/>
            <ac:spMk id="4" creationId="{702CE6A1-52A5-4C50-BF31-6F390B87809F}"/>
          </ac:spMkLst>
        </pc:spChg>
        <pc:spChg chg="mod">
          <ac:chgData name="Sean D" userId="d86ea582665f3548" providerId="LiveId" clId="{A28297A7-6EBA-4282-90AD-A313BEEB965C}" dt="2021-04-01T20:17:58.163" v="2383" actId="27636"/>
          <ac:spMkLst>
            <pc:docMk/>
            <pc:sldMk cId="84541317" sldId="262"/>
            <ac:spMk id="10" creationId="{1DA9E175-0648-467A-BD9D-FD10B01F4E92}"/>
          </ac:spMkLst>
        </pc:spChg>
      </pc:sldChg>
      <pc:sldChg chg="add del">
        <pc:chgData name="Sean D" userId="d86ea582665f3548" providerId="LiveId" clId="{A28297A7-6EBA-4282-90AD-A313BEEB965C}" dt="2021-03-24T16:32:59.027" v="1" actId="2696"/>
        <pc:sldMkLst>
          <pc:docMk/>
          <pc:sldMk cId="3069403909" sldId="264"/>
        </pc:sldMkLst>
      </pc:sldChg>
      <pc:sldChg chg="del">
        <pc:chgData name="Sean D" userId="d86ea582665f3548" providerId="LiveId" clId="{A28297A7-6EBA-4282-90AD-A313BEEB965C}" dt="2021-03-24T16:33:11.191" v="2" actId="2696"/>
        <pc:sldMkLst>
          <pc:docMk/>
          <pc:sldMk cId="1298063833" sldId="265"/>
        </pc:sldMkLst>
      </pc:sldChg>
      <pc:sldChg chg="addSp delSp modSp mod modClrScheme chgLayout">
        <pc:chgData name="Sean D" userId="d86ea582665f3548" providerId="LiveId" clId="{A28297A7-6EBA-4282-90AD-A313BEEB965C}" dt="2021-04-02T02:39:19.968" v="2404" actId="5793"/>
        <pc:sldMkLst>
          <pc:docMk/>
          <pc:sldMk cId="541516618" sldId="268"/>
        </pc:sldMkLst>
        <pc:spChg chg="mod ord">
          <ac:chgData name="Sean D" userId="d86ea582665f3548" providerId="LiveId" clId="{A28297A7-6EBA-4282-90AD-A313BEEB965C}" dt="2021-03-30T21:07:34.253" v="1765" actId="700"/>
          <ac:spMkLst>
            <pc:docMk/>
            <pc:sldMk cId="541516618" sldId="268"/>
            <ac:spMk id="2" creationId="{6FB81269-45FD-4793-AE95-C7BCCB164394}"/>
          </ac:spMkLst>
        </pc:spChg>
        <pc:spChg chg="add del mod ord">
          <ac:chgData name="Sean D" userId="d86ea582665f3548" providerId="LiveId" clId="{A28297A7-6EBA-4282-90AD-A313BEEB965C}" dt="2021-03-30T21:07:34.253" v="1765" actId="700"/>
          <ac:spMkLst>
            <pc:docMk/>
            <pc:sldMk cId="541516618" sldId="268"/>
            <ac:spMk id="5" creationId="{75BCA17F-5FA3-41C7-AB45-0713FE211B2E}"/>
          </ac:spMkLst>
        </pc:spChg>
        <pc:spChg chg="add del mod">
          <ac:chgData name="Sean D" userId="d86ea582665f3548" providerId="LiveId" clId="{A28297A7-6EBA-4282-90AD-A313BEEB965C}" dt="2021-03-30T21:07:34.253" v="1765" actId="700"/>
          <ac:spMkLst>
            <pc:docMk/>
            <pc:sldMk cId="541516618" sldId="268"/>
            <ac:spMk id="8" creationId="{A8A3AAF1-1AA3-4FA9-B533-959FA6A1C7E2}"/>
          </ac:spMkLst>
        </pc:spChg>
        <pc:spChg chg="add mod ord">
          <ac:chgData name="Sean D" userId="d86ea582665f3548" providerId="LiveId" clId="{A28297A7-6EBA-4282-90AD-A313BEEB965C}" dt="2021-04-02T02:39:19.968" v="2404" actId="5793"/>
          <ac:spMkLst>
            <pc:docMk/>
            <pc:sldMk cId="541516618" sldId="268"/>
            <ac:spMk id="9" creationId="{18C4EB04-0CFA-43D7-B31A-64477EBBD062}"/>
          </ac:spMkLst>
        </pc:spChg>
        <pc:picChg chg="del">
          <ac:chgData name="Sean D" userId="d86ea582665f3548" providerId="LiveId" clId="{A28297A7-6EBA-4282-90AD-A313BEEB965C}" dt="2021-03-30T21:07:23.561" v="1763" actId="478"/>
          <ac:picMkLst>
            <pc:docMk/>
            <pc:sldMk cId="541516618" sldId="268"/>
            <ac:picMk id="4" creationId="{6FAD0103-4DF8-4809-B7C1-107216D4E1EE}"/>
          </ac:picMkLst>
        </pc:picChg>
        <pc:picChg chg="del">
          <ac:chgData name="Sean D" userId="d86ea582665f3548" providerId="LiveId" clId="{A28297A7-6EBA-4282-90AD-A313BEEB965C}" dt="2021-03-30T21:07:24.897" v="1764" actId="478"/>
          <ac:picMkLst>
            <pc:docMk/>
            <pc:sldMk cId="541516618" sldId="268"/>
            <ac:picMk id="6" creationId="{BAEFABB4-96E4-4026-92BE-AD672BC0C942}"/>
          </ac:picMkLst>
        </pc:picChg>
      </pc:sldChg>
      <pc:sldChg chg="addSp delSp modSp mod">
        <pc:chgData name="Sean D" userId="d86ea582665f3548" providerId="LiveId" clId="{A28297A7-6EBA-4282-90AD-A313BEEB965C}" dt="2021-03-30T23:51:05.184" v="2239" actId="20577"/>
        <pc:sldMkLst>
          <pc:docMk/>
          <pc:sldMk cId="941746126" sldId="269"/>
        </pc:sldMkLst>
        <pc:spChg chg="add del mod">
          <ac:chgData name="Sean D" userId="d86ea582665f3548" providerId="LiveId" clId="{A28297A7-6EBA-4282-90AD-A313BEEB965C}" dt="2021-03-24T17:00:24.473" v="9" actId="478"/>
          <ac:spMkLst>
            <pc:docMk/>
            <pc:sldMk cId="941746126" sldId="269"/>
            <ac:spMk id="3" creationId="{462BF5AD-FBEE-442C-A634-91D100CB0E4E}"/>
          </ac:spMkLst>
        </pc:spChg>
        <pc:spChg chg="mod">
          <ac:chgData name="Sean D" userId="d86ea582665f3548" providerId="LiveId" clId="{A28297A7-6EBA-4282-90AD-A313BEEB965C}" dt="2021-03-30T23:51:05.184" v="2239" actId="20577"/>
          <ac:spMkLst>
            <pc:docMk/>
            <pc:sldMk cId="941746126" sldId="269"/>
            <ac:spMk id="5" creationId="{E55E5660-B51D-4129-9F61-D5FBAB3206CA}"/>
          </ac:spMkLst>
        </pc:spChg>
        <pc:picChg chg="add del mod">
          <ac:chgData name="Sean D" userId="d86ea582665f3548" providerId="LiveId" clId="{A28297A7-6EBA-4282-90AD-A313BEEB965C}" dt="2021-03-24T17:00:52.140" v="17" actId="14826"/>
          <ac:picMkLst>
            <pc:docMk/>
            <pc:sldMk cId="941746126" sldId="269"/>
            <ac:picMk id="7" creationId="{6EF9681E-8299-4152-8E5C-C8E6276E1F33}"/>
          </ac:picMkLst>
        </pc:picChg>
      </pc:sldChg>
      <pc:sldChg chg="modSp mod">
        <pc:chgData name="Sean D" userId="d86ea582665f3548" providerId="LiveId" clId="{A28297A7-6EBA-4282-90AD-A313BEEB965C}" dt="2021-03-30T21:06:49.177" v="1733" actId="20577"/>
        <pc:sldMkLst>
          <pc:docMk/>
          <pc:sldMk cId="3239070591" sldId="272"/>
        </pc:sldMkLst>
        <pc:spChg chg="mod">
          <ac:chgData name="Sean D" userId="d86ea582665f3548" providerId="LiveId" clId="{A28297A7-6EBA-4282-90AD-A313BEEB965C}" dt="2021-03-30T21:06:49.177" v="1733" actId="20577"/>
          <ac:spMkLst>
            <pc:docMk/>
            <pc:sldMk cId="3239070591" sldId="272"/>
            <ac:spMk id="2" creationId="{E3829C7C-8DBB-45C8-A98E-202C2C8F7E01}"/>
          </ac:spMkLst>
        </pc:spChg>
        <pc:spChg chg="mod">
          <ac:chgData name="Sean D" userId="d86ea582665f3548" providerId="LiveId" clId="{A28297A7-6EBA-4282-90AD-A313BEEB965C}" dt="2021-03-30T21:03:16.148" v="1688" actId="313"/>
          <ac:spMkLst>
            <pc:docMk/>
            <pc:sldMk cId="3239070591" sldId="272"/>
            <ac:spMk id="11" creationId="{BF55A4CC-4419-428C-ADA7-BBE7F90F414C}"/>
          </ac:spMkLst>
        </pc:spChg>
        <pc:picChg chg="mod">
          <ac:chgData name="Sean D" userId="d86ea582665f3548" providerId="LiveId" clId="{A28297A7-6EBA-4282-90AD-A313BEEB965C}" dt="2021-03-30T20:57:54.910" v="1415" actId="14826"/>
          <ac:picMkLst>
            <pc:docMk/>
            <pc:sldMk cId="3239070591" sldId="272"/>
            <ac:picMk id="6" creationId="{F2312555-0EF7-42F4-A044-F08B191C70BE}"/>
          </ac:picMkLst>
        </pc:picChg>
      </pc:sldChg>
      <pc:sldChg chg="modSp del mod">
        <pc:chgData name="Sean D" userId="d86ea582665f3548" providerId="LiveId" clId="{A28297A7-6EBA-4282-90AD-A313BEEB965C}" dt="2021-03-30T21:03:43.668" v="1689" actId="2696"/>
        <pc:sldMkLst>
          <pc:docMk/>
          <pc:sldMk cId="2434208592" sldId="273"/>
        </pc:sldMkLst>
        <pc:spChg chg="mod">
          <ac:chgData name="Sean D" userId="d86ea582665f3548" providerId="LiveId" clId="{A28297A7-6EBA-4282-90AD-A313BEEB965C}" dt="2021-03-24T16:37:22.193" v="4" actId="20577"/>
          <ac:spMkLst>
            <pc:docMk/>
            <pc:sldMk cId="2434208592" sldId="273"/>
            <ac:spMk id="9" creationId="{C7465E73-2C3B-4063-BEAB-5EC00BEC5DC8}"/>
          </ac:spMkLst>
        </pc:spChg>
      </pc:sldChg>
      <pc:sldChg chg="del">
        <pc:chgData name="Sean D" userId="d86ea582665f3548" providerId="LiveId" clId="{A28297A7-6EBA-4282-90AD-A313BEEB965C}" dt="2021-03-30T21:03:47.693" v="1690" actId="2696"/>
        <pc:sldMkLst>
          <pc:docMk/>
          <pc:sldMk cId="3368790348" sldId="274"/>
        </pc:sldMkLst>
      </pc:sldChg>
      <pc:sldChg chg="del">
        <pc:chgData name="Sean D" userId="d86ea582665f3548" providerId="LiveId" clId="{A28297A7-6EBA-4282-90AD-A313BEEB965C}" dt="2021-03-30T21:05:54.096" v="1692" actId="2696"/>
        <pc:sldMkLst>
          <pc:docMk/>
          <pc:sldMk cId="461288572" sldId="275"/>
        </pc:sldMkLst>
      </pc:sldChg>
      <pc:sldChg chg="modSp add mod">
        <pc:chgData name="Sean D" userId="d86ea582665f3548" providerId="LiveId" clId="{A28297A7-6EBA-4282-90AD-A313BEEB965C}" dt="2021-04-01T20:18:15.383" v="2388" actId="20577"/>
        <pc:sldMkLst>
          <pc:docMk/>
          <pc:sldMk cId="3617742927" sldId="276"/>
        </pc:sldMkLst>
        <pc:spChg chg="mod">
          <ac:chgData name="Sean D" userId="d86ea582665f3548" providerId="LiveId" clId="{A28297A7-6EBA-4282-90AD-A313BEEB965C}" dt="2021-04-01T20:18:15.383" v="2388" actId="20577"/>
          <ac:spMkLst>
            <pc:docMk/>
            <pc:sldMk cId="3617742927" sldId="276"/>
            <ac:spMk id="10" creationId="{1DA9E175-0648-467A-BD9D-FD10B01F4E92}"/>
          </ac:spMkLst>
        </pc:spChg>
      </pc:sldChg>
      <pc:sldChg chg="add">
        <pc:chgData name="Sean D" userId="d86ea582665f3548" providerId="LiveId" clId="{A28297A7-6EBA-4282-90AD-A313BEEB965C}" dt="2021-03-30T21:05:45.242" v="1691" actId="2890"/>
        <pc:sldMkLst>
          <pc:docMk/>
          <pc:sldMk cId="3033643919" sldId="277"/>
        </pc:sldMkLst>
      </pc:sldChg>
      <pc:sldChg chg="addSp modSp add mod">
        <pc:chgData name="Sean D" userId="d86ea582665f3548" providerId="LiveId" clId="{A28297A7-6EBA-4282-90AD-A313BEEB965C}" dt="2021-04-01T18:57:56.747" v="2247" actId="20577"/>
        <pc:sldMkLst>
          <pc:docMk/>
          <pc:sldMk cId="2518109802" sldId="278"/>
        </pc:sldMkLst>
        <pc:spChg chg="mod">
          <ac:chgData name="Sean D" userId="d86ea582665f3548" providerId="LiveId" clId="{A28297A7-6EBA-4282-90AD-A313BEEB965C}" dt="2021-04-01T18:57:56.747" v="2247" actId="20577"/>
          <ac:spMkLst>
            <pc:docMk/>
            <pc:sldMk cId="2518109802" sldId="278"/>
            <ac:spMk id="5" creationId="{E55E5660-B51D-4129-9F61-D5FBAB3206CA}"/>
          </ac:spMkLst>
        </pc:spChg>
        <pc:picChg chg="add mod">
          <ac:chgData name="Sean D" userId="d86ea582665f3548" providerId="LiveId" clId="{A28297A7-6EBA-4282-90AD-A313BEEB965C}" dt="2021-04-01T18:57:24.004" v="2243" actId="14100"/>
          <ac:picMkLst>
            <pc:docMk/>
            <pc:sldMk cId="2518109802" sldId="278"/>
            <ac:picMk id="6" creationId="{5D6F3F9A-C6B5-41E1-BBF7-9011785DB56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60290-5A3E-4D9A-86B4-C33AB0E614D1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22E13F-69BA-4CE8-AC43-9022F7485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854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22E13F-69BA-4CE8-AC43-9022F7485B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096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Talk about main goal of project, </a:t>
            </a:r>
            <a:r>
              <a:rPr lang="en-US" dirty="0" err="1"/>
              <a:t>i.e</a:t>
            </a:r>
            <a:r>
              <a:rPr lang="en-US" dirty="0"/>
              <a:t> want to use observation of the photon ring as a proxy for shadow size when the ring is narrow, we expect the photon ring to be close to the black hole shadow, include error”</a:t>
            </a:r>
          </a:p>
          <a:p>
            <a:r>
              <a:rPr lang="en-US" dirty="0"/>
              <a:t>MAD – Magnetically arrested Disk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22E13F-69BA-4CE8-AC43-9022F7485B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06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Talk about main goal of project, </a:t>
            </a:r>
            <a:r>
              <a:rPr lang="en-US" dirty="0" err="1"/>
              <a:t>i.e</a:t>
            </a:r>
            <a:r>
              <a:rPr lang="en-US" dirty="0"/>
              <a:t> want to use observation of the photon ring as a proxy for shadow size when the ring is narrow, we expect the photon ring to be close to the black hole shadow, include error”</a:t>
            </a:r>
          </a:p>
          <a:p>
            <a:r>
              <a:rPr lang="en-US" dirty="0"/>
              <a:t>MAD – Magnetically arrested Disk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22E13F-69BA-4CE8-AC43-9022F7485B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682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Include picture from Paper 6, Figure 14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22E13F-69BA-4CE8-AC43-9022F7485B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9416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Include picture from Paper 6, Figure 14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22E13F-69BA-4CE8-AC43-9022F7485B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9225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22E13F-69BA-4CE8-AC43-9022F7485B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9465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22E13F-69BA-4CE8-AC43-9022F7485B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1824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22E13F-69BA-4CE8-AC43-9022F7485B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438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88D38747-4367-4BD2-8D51-C97E202738E2}" type="datetime1">
              <a:rPr lang="en-US" smtClean="0"/>
              <a:t>4/2/2021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505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4/2/2021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539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8FF70A8-1D13-4657-95F0-A9EA54967B8D}" type="datetime1">
              <a:rPr lang="en-US" smtClean="0"/>
              <a:t>4/2/2021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819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1EB90AC-71BD-4C7F-8ACA-7B3F18292E63}" type="datetime1">
              <a:rPr lang="en-US" smtClean="0"/>
              <a:t>4/2/2021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655780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E6EFC2C-8905-46F0-B443-CE905B76BA01}" type="datetime1">
              <a:rPr lang="en-US" smtClean="0"/>
              <a:t>4/2/2021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5951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4/2/2021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5324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4/2/2021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8286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4/2/2021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6631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452596F-08A7-4B70-989A-F2B1CF31E66B}" type="datetime1">
              <a:rPr lang="en-US" smtClean="0"/>
              <a:t>4/2/2021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579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4/2/2021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076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AE507A8-A5CF-4D38-AB86-7EDDA87A85D4}" type="datetime1">
              <a:rPr lang="en-US" smtClean="0"/>
              <a:t>4/2/2021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169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4/2/2021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438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4/2/2021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941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4/2/2021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8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4/2/2021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076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4/2/2021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690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4/2/2021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250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ED0CC-082F-4160-86E5-0D6041F12778}" type="datetime1">
              <a:rPr lang="en-US" smtClean="0"/>
              <a:t>4/2/2021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8766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hyperlink" Target="https://blog.libero.it/wp/dizzly/2019/04/11/m87-la-foto-del-buco-nero/" TargetMode="External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hyperlink" Target="https://spacegrant.arizona.edu/about/logos" TargetMode="External"/><Relationship Id="rId5" Type="http://schemas.openxmlformats.org/officeDocument/2006/relationships/hyperlink" Target="https://en.wikipedia.org/wiki/Black_hole" TargetMode="External"/><Relationship Id="rId10" Type="http://schemas.openxmlformats.org/officeDocument/2006/relationships/image" Target="../media/image6.jpg"/><Relationship Id="rId4" Type="http://schemas.openxmlformats.org/officeDocument/2006/relationships/image" Target="../media/image3.jpg"/><Relationship Id="rId9" Type="http://schemas.openxmlformats.org/officeDocument/2006/relationships/hyperlink" Target="https://en.wikipedia.org/wiki/Arizona_Wildcats_footbal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en.wiktionary.org/wiki/black_hole" TargetMode="Externa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en.wiktionary.org/wiki/black_hole" TargetMode="Externa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libguides.du.edu/physics" TargetMode="External"/><Relationship Id="rId5" Type="http://schemas.openxmlformats.org/officeDocument/2006/relationships/image" Target="../media/image14.jpg"/><Relationship Id="rId4" Type="http://schemas.openxmlformats.org/officeDocument/2006/relationships/hyperlink" Target="https://sphericalchickensinavacuum.wordpress.com/2013/04/30/just-another-cartoon-joke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3" name="Rectangle 59">
            <a:extLst>
              <a:ext uri="{FF2B5EF4-FFF2-40B4-BE49-F238E27FC236}">
                <a16:creationId xmlns:a16="http://schemas.microsoft.com/office/drawing/2014/main" id="{BD7C2DEF-63C5-495B-BBE5-720E5D12B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FE21E403-0B61-4473-BE57-AB0F163796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43A045-01F4-4A87-BDE7-B27C6CAABB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695" y="643464"/>
            <a:ext cx="4520293" cy="3273061"/>
          </a:xfrm>
          <a:noFill/>
          <a:ln w="19050">
            <a:noFill/>
            <a:prstDash val="dash"/>
          </a:ln>
        </p:spPr>
        <p:txBody>
          <a:bodyPr>
            <a:normAutofit/>
          </a:bodyPr>
          <a:lstStyle/>
          <a:p>
            <a:pPr algn="r"/>
            <a:r>
              <a:rPr lang="en-US" sz="3000" dirty="0"/>
              <a:t>Characterizing the Images of Black Hole Shadows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B2A03B-B504-4141-93E0-3B9FC4E0E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695" y="3920651"/>
            <a:ext cx="3761965" cy="2293885"/>
          </a:xfrm>
          <a:noFill/>
          <a:ln w="19050">
            <a:noFill/>
            <a:prstDash val="dash"/>
          </a:ln>
        </p:spPr>
        <p:txBody>
          <a:bodyPr>
            <a:normAutofit/>
          </a:bodyPr>
          <a:lstStyle/>
          <a:p>
            <a:pPr algn="r"/>
            <a:endParaRPr lang="en-US" dirty="0"/>
          </a:p>
          <a:p>
            <a:pPr algn="r"/>
            <a:r>
              <a:rPr lang="en-US" dirty="0"/>
              <a:t>Sean Dougall</a:t>
            </a:r>
          </a:p>
        </p:txBody>
      </p:sp>
      <p:pic>
        <p:nvPicPr>
          <p:cNvPr id="6" name="Picture 5" descr="A star in the background&#10;&#10;Description automatically generated">
            <a:extLst>
              <a:ext uri="{FF2B5EF4-FFF2-40B4-BE49-F238E27FC236}">
                <a16:creationId xmlns:a16="http://schemas.microsoft.com/office/drawing/2014/main" id="{1DDBE2AD-000B-45EB-B6E3-E1AC34BB5A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4848" r="17285"/>
          <a:stretch/>
        </p:blipFill>
        <p:spPr>
          <a:xfrm>
            <a:off x="6399906" y="841229"/>
            <a:ext cx="3471430" cy="5115048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0EBDBAF9-BC00-4488-842D-C8C6904C02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650093" y="5918461"/>
            <a:ext cx="3749814" cy="662437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D2087345-16AD-4F5B-ACBE-1B442051CC1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10638447" y="5385730"/>
            <a:ext cx="1292073" cy="1195168"/>
          </a:xfrm>
          <a:prstGeom prst="rect">
            <a:avLst/>
          </a:prstGeom>
        </p:spPr>
      </p:pic>
      <p:pic>
        <p:nvPicPr>
          <p:cNvPr id="12" name="Picture 11" descr="A picture containing clock&#10;&#10;Description automatically generated">
            <a:extLst>
              <a:ext uri="{FF2B5EF4-FFF2-40B4-BE49-F238E27FC236}">
                <a16:creationId xmlns:a16="http://schemas.microsoft.com/office/drawing/2014/main" id="{C89CD656-EBF0-492A-BDBE-76BEB36E315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213347" y="4733235"/>
            <a:ext cx="1193827" cy="1847663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57AF70FC-B237-4C8F-963E-E1D9B4647EE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553" y="5534148"/>
            <a:ext cx="1292073" cy="136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805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14">
            <a:extLst>
              <a:ext uri="{FF2B5EF4-FFF2-40B4-BE49-F238E27FC236}">
                <a16:creationId xmlns:a16="http://schemas.microsoft.com/office/drawing/2014/main" id="{BDFADFB3-3D44-49A8-AE3B-A87C61607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 useBgFill="1">
        <p:nvSpPr>
          <p:cNvPr id="33" name="Rectangle 16">
            <a:extLst>
              <a:ext uri="{FF2B5EF4-FFF2-40B4-BE49-F238E27FC236}">
                <a16:creationId xmlns:a16="http://schemas.microsoft.com/office/drawing/2014/main" id="{CD94F7C0-1344-4B3C-AFCB-E7F006BB5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8">
            <a:extLst>
              <a:ext uri="{FF2B5EF4-FFF2-40B4-BE49-F238E27FC236}">
                <a16:creationId xmlns:a16="http://schemas.microsoft.com/office/drawing/2014/main" id="{4EC584A2-4215-4DB8-AE1F-E3768D77E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702CE6A1-52A5-4C50-BF31-6F390B878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764373"/>
            <a:ext cx="3977639" cy="16002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 cap="all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Imag</a:t>
            </a:r>
            <a:r>
              <a:rPr lang="en-US" dirty="0"/>
              <a:t>es of the shadow</a:t>
            </a:r>
            <a:endParaRPr lang="en-US" kern="1200" cap="all" baseline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DA9E175-0648-467A-BD9D-FD10B01F4E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0" y="2364573"/>
            <a:ext cx="3977639" cy="3854112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endParaRPr lang="en-US" dirty="0"/>
          </a:p>
          <a:p>
            <a:pPr indent="-2286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images show a brightness ring surrounding a brightness depression</a:t>
            </a:r>
          </a:p>
          <a:p>
            <a:pPr indent="-2286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/>
              <a:t>Shadow shape and sizes are determined entirely by the Theory of Gravity</a:t>
            </a:r>
          </a:p>
          <a:p>
            <a:pPr indent="-2286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size of the brightness ring varies depending on the plasma physics surrounding the black hole</a:t>
            </a:r>
          </a:p>
          <a:p>
            <a:pPr indent="-2286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/>
              <a:t>In order to test Einstein’s Theory of General Relativity, we must be able to determine the shadow size from observation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Content Placeholder 5" descr="A picture containing star&#10;&#10;Description automatically generated">
            <a:extLst>
              <a:ext uri="{FF2B5EF4-FFF2-40B4-BE49-F238E27FC236}">
                <a16:creationId xmlns:a16="http://schemas.microsoft.com/office/drawing/2014/main" id="{961FBC1C-F7A1-4AF0-8943-A53FF2AD8B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514975" y="746125"/>
            <a:ext cx="5472113" cy="5472113"/>
          </a:xfrm>
        </p:spPr>
      </p:pic>
    </p:spTree>
    <p:extLst>
      <p:ext uri="{BB962C8B-B14F-4D97-AF65-F5344CB8AC3E}">
        <p14:creationId xmlns:p14="http://schemas.microsoft.com/office/powerpoint/2010/main" val="84541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14">
            <a:extLst>
              <a:ext uri="{FF2B5EF4-FFF2-40B4-BE49-F238E27FC236}">
                <a16:creationId xmlns:a16="http://schemas.microsoft.com/office/drawing/2014/main" id="{BDFADFB3-3D44-49A8-AE3B-A87C61607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 useBgFill="1">
        <p:nvSpPr>
          <p:cNvPr id="33" name="Rectangle 16">
            <a:extLst>
              <a:ext uri="{FF2B5EF4-FFF2-40B4-BE49-F238E27FC236}">
                <a16:creationId xmlns:a16="http://schemas.microsoft.com/office/drawing/2014/main" id="{CD94F7C0-1344-4B3C-AFCB-E7F006BB5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8">
            <a:extLst>
              <a:ext uri="{FF2B5EF4-FFF2-40B4-BE49-F238E27FC236}">
                <a16:creationId xmlns:a16="http://schemas.microsoft.com/office/drawing/2014/main" id="{4EC584A2-4215-4DB8-AE1F-E3768D77E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702CE6A1-52A5-4C50-BF31-6F390B878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764373"/>
            <a:ext cx="3977639" cy="16002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Project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DA9E175-0648-467A-BD9D-FD10B01F4E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0" y="2364573"/>
            <a:ext cx="3977639" cy="3854112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dirty="0"/>
          </a:p>
          <a:p>
            <a:pPr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We wanted to use the bright emission as a proxy for the shadow size </a:t>
            </a:r>
          </a:p>
          <a:p>
            <a:pPr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To characterize black holes by the width of the bright emission</a:t>
            </a:r>
          </a:p>
          <a:p>
            <a:pPr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Processed and analyzed a large selection of varying numerical simulations using Image Domain Analysis Techniques</a:t>
            </a:r>
          </a:p>
          <a:p>
            <a:pPr lvl="1"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Content Placeholder 5" descr="A picture containing star&#10;&#10;Description automatically generated">
            <a:extLst>
              <a:ext uri="{FF2B5EF4-FFF2-40B4-BE49-F238E27FC236}">
                <a16:creationId xmlns:a16="http://schemas.microsoft.com/office/drawing/2014/main" id="{961FBC1C-F7A1-4AF0-8943-A53FF2AD8B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514975" y="746125"/>
            <a:ext cx="5472113" cy="5472113"/>
          </a:xfrm>
        </p:spPr>
      </p:pic>
    </p:spTree>
    <p:extLst>
      <p:ext uri="{BB962C8B-B14F-4D97-AF65-F5344CB8AC3E}">
        <p14:creationId xmlns:p14="http://schemas.microsoft.com/office/powerpoint/2010/main" val="3617742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BDFADFB3-3D44-49A8-AE3B-A87C61607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B0524E8-55E2-4196-9241-656843F7D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cap="all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Image Domain Analysis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55E5660-B51D-4129-9F61-D5FBAB3206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3" y="2194560"/>
            <a:ext cx="5816600" cy="4024125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dirty="0"/>
          </a:p>
          <a:p>
            <a:r>
              <a:rPr lang="en-US" dirty="0"/>
              <a:t>From center, Image is scanned radially outward</a:t>
            </a:r>
          </a:p>
          <a:p>
            <a:pPr lvl="1"/>
            <a:r>
              <a:rPr lang="en-US" dirty="0"/>
              <a:t>Distance to Peak Emission (Radius)</a:t>
            </a:r>
          </a:p>
          <a:p>
            <a:endParaRPr lang="en-US" dirty="0"/>
          </a:p>
          <a:p>
            <a:pPr lvl="1"/>
            <a:r>
              <a:rPr lang="en-US" dirty="0"/>
              <a:t>Size of Brightness Emission </a:t>
            </a:r>
          </a:p>
          <a:p>
            <a:endParaRPr lang="en-US" dirty="0"/>
          </a:p>
          <a:p>
            <a:pPr lvl="1"/>
            <a:r>
              <a:rPr lang="en-US" dirty="0"/>
              <a:t>Through all azimuthal angles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Content Placeholder 10">
            <a:extLst>
              <a:ext uri="{FF2B5EF4-FFF2-40B4-BE49-F238E27FC236}">
                <a16:creationId xmlns:a16="http://schemas.microsoft.com/office/drawing/2014/main" id="{6EF9681E-8299-4152-8E5C-C8E6276E1F3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85000" y="2306356"/>
            <a:ext cx="4521200" cy="357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746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BDFADFB3-3D44-49A8-AE3B-A87C61607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B0524E8-55E2-4196-9241-656843F7D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cap="all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Image Domain Analysis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55E5660-B51D-4129-9F61-D5FBAB3206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3" y="2194560"/>
            <a:ext cx="5816600" cy="4024125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dirty="0"/>
          </a:p>
          <a:p>
            <a:r>
              <a:rPr lang="en-US" dirty="0"/>
              <a:t>From center, Image is scanned radially outward</a:t>
            </a:r>
          </a:p>
          <a:p>
            <a:pPr lvl="1"/>
            <a:r>
              <a:rPr lang="en-US" dirty="0"/>
              <a:t>Distance to Peak Emission (Radius)</a:t>
            </a:r>
          </a:p>
          <a:p>
            <a:endParaRPr lang="en-US" dirty="0"/>
          </a:p>
          <a:p>
            <a:pPr lvl="1"/>
            <a:r>
              <a:rPr lang="en-US" dirty="0"/>
              <a:t>Size of Brightness Emission </a:t>
            </a:r>
          </a:p>
          <a:p>
            <a:endParaRPr lang="en-US" dirty="0"/>
          </a:p>
          <a:p>
            <a:pPr lvl="1"/>
            <a:r>
              <a:rPr lang="en-US" dirty="0"/>
              <a:t>Through all azimuthal angles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Content Placeholder 10">
            <a:extLst>
              <a:ext uri="{FF2B5EF4-FFF2-40B4-BE49-F238E27FC236}">
                <a16:creationId xmlns:a16="http://schemas.microsoft.com/office/drawing/2014/main" id="{6EF9681E-8299-4152-8E5C-C8E6276E1F3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85000" y="2306356"/>
            <a:ext cx="4521200" cy="3572121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5D6F3F9A-C6B5-41E1-BBF7-9011785DB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97584" y="1984164"/>
            <a:ext cx="5487564" cy="4238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ADD9D66-AE74-4329-9F74-69978AAB6348}"/>
              </a:ext>
            </a:extLst>
          </p:cNvPr>
          <p:cNvSpPr txBox="1"/>
          <p:nvPr/>
        </p:nvSpPr>
        <p:spPr>
          <a:xfrm>
            <a:off x="6547757" y="6330043"/>
            <a:ext cx="5399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Event Horizon Collaboration et al, 2019</a:t>
            </a:r>
          </a:p>
        </p:txBody>
      </p:sp>
    </p:spTree>
    <p:extLst>
      <p:ext uri="{BB962C8B-B14F-4D97-AF65-F5344CB8AC3E}">
        <p14:creationId xmlns:p14="http://schemas.microsoft.com/office/powerpoint/2010/main" val="2518109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0D6C7E0-F580-4A3E-BA3B-E026753B6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Image Domain Analysis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2E4774F-967B-4917-B174-C10B010B7FA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59822" y="1879785"/>
            <a:ext cx="5956475" cy="4110919"/>
          </a:xfrm>
        </p:spPr>
      </p:pic>
      <p:pic>
        <p:nvPicPr>
          <p:cNvPr id="20" name="Content Placeholder 19">
            <a:extLst>
              <a:ext uri="{FF2B5EF4-FFF2-40B4-BE49-F238E27FC236}">
                <a16:creationId xmlns:a16="http://schemas.microsoft.com/office/drawing/2014/main" id="{ED429CB5-9E55-4908-893A-23D45CF5BBF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308" y="1879785"/>
            <a:ext cx="6037488" cy="4110919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396DFCB-B6ED-4A1E-A586-398004774FE4}"/>
              </a:ext>
            </a:extLst>
          </p:cNvPr>
          <p:cNvSpPr/>
          <p:nvPr/>
        </p:nvSpPr>
        <p:spPr>
          <a:xfrm>
            <a:off x="6253133" y="1879785"/>
            <a:ext cx="5804452" cy="3068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403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29C7C-8DBB-45C8-A98E-202C2C8F7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dirty="0"/>
              <a:t>Results</a:t>
            </a:r>
            <a:endParaRPr lang="en-US" sz="4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5E2E5A-8DAD-4F4A-808A-4C11B906A0E2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2184400"/>
            <a:ext cx="5080000" cy="823913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312555-0EF7-42F4-A044-F08B191C70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9642" y="680756"/>
            <a:ext cx="7504912" cy="60928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F55A4CC-4419-428C-ADA7-BBE7F90F414C}"/>
              </a:ext>
            </a:extLst>
          </p:cNvPr>
          <p:cNvSpPr txBox="1"/>
          <p:nvPr/>
        </p:nvSpPr>
        <p:spPr>
          <a:xfrm>
            <a:off x="8235142" y="2394065"/>
            <a:ext cx="360772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ß"/>
            </a:pPr>
            <a:r>
              <a:rPr lang="en-US" dirty="0">
                <a:sym typeface="Wingdings" panose="05000000000000000000" pitchFamily="2" charset="2"/>
              </a:rPr>
              <a:t>Median radii compared to expected radii</a:t>
            </a:r>
          </a:p>
          <a:p>
            <a:pPr marL="285750" indent="-285750">
              <a:buFont typeface="Wingdings" panose="05000000000000000000" pitchFamily="2" charset="2"/>
              <a:buChar char="ß"/>
            </a:pPr>
            <a:endParaRPr lang="en-US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ß"/>
            </a:pPr>
            <a:r>
              <a:rPr lang="en-US" sz="1800" b="0" i="0" u="none" strike="noStrike" dirty="0">
                <a:effectLst/>
              </a:rPr>
              <a:t>We find that the emission rings are never larger than the black-hole shadows by more than half the widths of the rings themselves</a:t>
            </a:r>
          </a:p>
          <a:p>
            <a:pPr marL="285750" indent="-285750">
              <a:buFont typeface="Wingdings" panose="05000000000000000000" pitchFamily="2" charset="2"/>
              <a:buChar char="ß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ß"/>
            </a:pPr>
            <a:r>
              <a:rPr lang="en-US" dirty="0"/>
              <a:t>These results supports using the emission rings as proxies for testing Einstein's theories.</a:t>
            </a:r>
          </a:p>
        </p:txBody>
      </p:sp>
    </p:spTree>
    <p:extLst>
      <p:ext uri="{BB962C8B-B14F-4D97-AF65-F5344CB8AC3E}">
        <p14:creationId xmlns:p14="http://schemas.microsoft.com/office/powerpoint/2010/main" val="3239070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81269-45FD-4793-AE95-C7BCCB164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Acknowledgments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8C4EB04-0CFA-43D7-B31A-64477EBBD0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I’d like to thank the following for the help and support given throughout the project:</a:t>
            </a:r>
          </a:p>
          <a:p>
            <a:pPr lvl="1"/>
            <a:r>
              <a:rPr lang="en-US" dirty="0"/>
              <a:t>Dimitrios Psaltis</a:t>
            </a:r>
          </a:p>
          <a:p>
            <a:pPr lvl="1"/>
            <a:r>
              <a:rPr lang="en-US" dirty="0"/>
              <a:t>Feryal Özel</a:t>
            </a:r>
          </a:p>
          <a:p>
            <a:pPr lvl="1"/>
            <a:r>
              <a:rPr lang="en-US" dirty="0"/>
              <a:t>Lia Medeiros</a:t>
            </a:r>
          </a:p>
          <a:p>
            <a:pPr lvl="1"/>
            <a:r>
              <a:rPr lang="en-US" dirty="0"/>
              <a:t>Tyler Trent</a:t>
            </a:r>
          </a:p>
          <a:p>
            <a:pPr lvl="1"/>
            <a:r>
              <a:rPr lang="en-US" dirty="0"/>
              <a:t>Kaushik </a:t>
            </a:r>
            <a:r>
              <a:rPr lang="en-US" dirty="0" err="1"/>
              <a:t>Satapathy</a:t>
            </a:r>
            <a:endParaRPr lang="en-US" dirty="0"/>
          </a:p>
          <a:p>
            <a:pPr lvl="1"/>
            <a:r>
              <a:rPr lang="en-US" dirty="0"/>
              <a:t>University of Arizona</a:t>
            </a:r>
          </a:p>
        </p:txBody>
      </p:sp>
    </p:spTree>
    <p:extLst>
      <p:ext uri="{BB962C8B-B14F-4D97-AF65-F5344CB8AC3E}">
        <p14:creationId xmlns:p14="http://schemas.microsoft.com/office/powerpoint/2010/main" val="541516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81269-45FD-4793-AE95-C7BCCB164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Thank you!</a:t>
            </a:r>
          </a:p>
        </p:txBody>
      </p:sp>
      <p:pic>
        <p:nvPicPr>
          <p:cNvPr id="4" name="Content Placeholder 3" descr="A drawing of a person&#10;&#10;Description automatically generated">
            <a:extLst>
              <a:ext uri="{FF2B5EF4-FFF2-40B4-BE49-F238E27FC236}">
                <a16:creationId xmlns:a16="http://schemas.microsoft.com/office/drawing/2014/main" id="{6FAD0103-4DF8-4809-B7C1-107216D4E1E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19501" y="2193925"/>
            <a:ext cx="4666597" cy="4024313"/>
          </a:xfrm>
        </p:spPr>
      </p:pic>
      <p:pic>
        <p:nvPicPr>
          <p:cNvPr id="6" name="Content Placeholder 5" descr="A picture containing box, room&#10;&#10;Description automatically generated">
            <a:extLst>
              <a:ext uri="{FF2B5EF4-FFF2-40B4-BE49-F238E27FC236}">
                <a16:creationId xmlns:a16="http://schemas.microsoft.com/office/drawing/2014/main" id="{BAEFABB4-96E4-4026-92BE-AD672BC0C94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815139" y="3429000"/>
            <a:ext cx="6049990" cy="2789238"/>
          </a:xfrm>
        </p:spPr>
      </p:pic>
    </p:spTree>
    <p:extLst>
      <p:ext uri="{BB962C8B-B14F-4D97-AF65-F5344CB8AC3E}">
        <p14:creationId xmlns:p14="http://schemas.microsoft.com/office/powerpoint/2010/main" val="3033643919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5293</TotalTime>
  <Words>384</Words>
  <Application>Microsoft Office PowerPoint</Application>
  <PresentationFormat>Widescreen</PresentationFormat>
  <Paragraphs>76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Century Gothic</vt:lpstr>
      <vt:lpstr>Wingdings</vt:lpstr>
      <vt:lpstr>Vapor Trail</vt:lpstr>
      <vt:lpstr>Characterizing the Images of Black Hole Shadows</vt:lpstr>
      <vt:lpstr>Images of the shadow</vt:lpstr>
      <vt:lpstr>Project</vt:lpstr>
      <vt:lpstr>Image Domain Analysis</vt:lpstr>
      <vt:lpstr>Image Domain Analysis</vt:lpstr>
      <vt:lpstr>Image Domain Analysis</vt:lpstr>
      <vt:lpstr>Results</vt:lpstr>
      <vt:lpstr>Acknowledgments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Characterizing the Images of Black Holes</dc:title>
  <dc:creator>Sean D</dc:creator>
  <cp:lastModifiedBy>Sean</cp:lastModifiedBy>
  <cp:revision>9</cp:revision>
  <dcterms:created xsi:type="dcterms:W3CDTF">2020-10-08T21:12:40Z</dcterms:created>
  <dcterms:modified xsi:type="dcterms:W3CDTF">2021-04-03T00:00:34Z</dcterms:modified>
</cp:coreProperties>
</file>